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18288000" cy="10287000"/>
  <p:notesSz cx="6858000" cy="9144000"/>
  <p:embeddedFontLst>
    <p:embeddedFont>
      <p:font typeface="Calibri" panose="020F0502020204030204" charset="0"/>
      <p:regular r:id="rId39"/>
      <p:bold r:id="rId40"/>
      <p:italic r:id="rId41"/>
      <p:boldItalic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 showGuides="1"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9" Type="http://schemas.openxmlformats.org/officeDocument/2006/relationships/font" Target="fonts/font1.fntdata"/><Relationship Id="rId26" Type="http://schemas.openxmlformats.org/officeDocument/2006/relationships/slide" Target="slides/slide24.xml"/><Relationship Id="rId18" Type="http://schemas.openxmlformats.org/officeDocument/2006/relationships/slide" Target="slides/slide16.xml"/><Relationship Id="rId13" Type="http://schemas.openxmlformats.org/officeDocument/2006/relationships/slide" Target="slides/slide11.xml"/><Relationship Id="rId42" Type="http://schemas.openxmlformats.org/officeDocument/2006/relationships/font" Target="fonts/font4.fntdata"/><Relationship Id="rId34" Type="http://schemas.openxmlformats.org/officeDocument/2006/relationships/slide" Target="slides/slide32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29" Type="http://schemas.openxmlformats.org/officeDocument/2006/relationships/slide" Target="slides/slide27.xml"/><Relationship Id="rId2" Type="http://schemas.openxmlformats.org/officeDocument/2006/relationships/theme" Target="theme/theme1.xml"/><Relationship Id="rId16" Type="http://schemas.openxmlformats.org/officeDocument/2006/relationships/slide" Target="slides/slide14.xml"/><Relationship Id="rId6" Type="http://schemas.openxmlformats.org/officeDocument/2006/relationships/slide" Target="slides/slide4.xml"/><Relationship Id="rId40" Type="http://schemas.openxmlformats.org/officeDocument/2006/relationships/font" Target="fonts/font2.fntdata"/><Relationship Id="rId37" Type="http://schemas.openxmlformats.org/officeDocument/2006/relationships/viewProps" Target="viewProps.xml"/><Relationship Id="rId32" Type="http://schemas.openxmlformats.org/officeDocument/2006/relationships/slide" Target="slides/slide30.xml"/><Relationship Id="rId24" Type="http://schemas.openxmlformats.org/officeDocument/2006/relationships/slide" Target="slides/slide22.xml"/><Relationship Id="rId11" Type="http://schemas.openxmlformats.org/officeDocument/2006/relationships/slide" Target="slides/slide9.xml"/><Relationship Id="rId1" Type="http://schemas.openxmlformats.org/officeDocument/2006/relationships/slideMaster" Target="slideMasters/slideMaster1.xml"/><Relationship Id="rId45" Type="http://schemas.openxmlformats.org/officeDocument/2006/relationships/customXml" Target="../customXml/item3.xml"/><Relationship Id="rId5" Type="http://schemas.openxmlformats.org/officeDocument/2006/relationships/slide" Target="slides/slide3.xml"/><Relationship Id="rId36" Type="http://schemas.openxmlformats.org/officeDocument/2006/relationships/presProps" Target="presProps.xml"/><Relationship Id="rId28" Type="http://schemas.openxmlformats.org/officeDocument/2006/relationships/slide" Target="slides/slide26.xml"/><Relationship Id="rId23" Type="http://schemas.openxmlformats.org/officeDocument/2006/relationships/slide" Target="slides/slide21.xml"/><Relationship Id="rId15" Type="http://schemas.openxmlformats.org/officeDocument/2006/relationships/slide" Target="slides/slide13.xml"/><Relationship Id="rId31" Type="http://schemas.openxmlformats.org/officeDocument/2006/relationships/slide" Target="slides/slide29.xml"/><Relationship Id="rId19" Type="http://schemas.openxmlformats.org/officeDocument/2006/relationships/slide" Target="slides/slide17.xml"/><Relationship Id="rId10" Type="http://schemas.openxmlformats.org/officeDocument/2006/relationships/slide" Target="slides/slide8.xml"/><Relationship Id="rId44" Type="http://schemas.openxmlformats.org/officeDocument/2006/relationships/customXml" Target="../customXml/item2.xml"/><Relationship Id="rId9" Type="http://schemas.openxmlformats.org/officeDocument/2006/relationships/slide" Target="slides/slide7.xml"/><Relationship Id="rId4" Type="http://schemas.openxmlformats.org/officeDocument/2006/relationships/slide" Target="slides/slide2.xml"/><Relationship Id="rId35" Type="http://schemas.openxmlformats.org/officeDocument/2006/relationships/slide" Target="slides/slide33.xml"/><Relationship Id="rId30" Type="http://schemas.openxmlformats.org/officeDocument/2006/relationships/slide" Target="slides/slide28.xml"/><Relationship Id="rId27" Type="http://schemas.openxmlformats.org/officeDocument/2006/relationships/slide" Target="slides/slide25.xml"/><Relationship Id="rId22" Type="http://schemas.openxmlformats.org/officeDocument/2006/relationships/slide" Target="slides/slide20.xml"/><Relationship Id="rId14" Type="http://schemas.openxmlformats.org/officeDocument/2006/relationships/slide" Target="slides/slide12.xml"/><Relationship Id="rId43" Type="http://schemas.openxmlformats.org/officeDocument/2006/relationships/customXml" Target="../customXml/item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38" Type="http://schemas.openxmlformats.org/officeDocument/2006/relationships/tableStyles" Target="tableStyles.xml"/><Relationship Id="rId33" Type="http://schemas.openxmlformats.org/officeDocument/2006/relationships/slide" Target="slides/slide31.xml"/><Relationship Id="rId25" Type="http://schemas.openxmlformats.org/officeDocument/2006/relationships/slide" Target="slides/slide23.xml"/><Relationship Id="rId17" Type="http://schemas.openxmlformats.org/officeDocument/2006/relationships/slide" Target="slides/slide15.xml"/><Relationship Id="rId12" Type="http://schemas.openxmlformats.org/officeDocument/2006/relationships/slide" Target="slides/slide10.xml"/><Relationship Id="rId41" Type="http://schemas.openxmlformats.org/officeDocument/2006/relationships/font" Target="fonts/font3.fntdata"/><Relationship Id="rId20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2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9A86792C40BC45BFE9D7F15F661C4C" ma:contentTypeVersion="15" ma:contentTypeDescription="Create a new document." ma:contentTypeScope="" ma:versionID="77e4fb1d40ef609a9f85a7fb72619335">
  <xsd:schema xmlns:xsd="http://www.w3.org/2001/XMLSchema" xmlns:xs="http://www.w3.org/2001/XMLSchema" xmlns:p="http://schemas.microsoft.com/office/2006/metadata/properties" xmlns:ns2="b4093dde-d33d-4870-8609-ff717520bc15" xmlns:ns3="683986fb-44f3-47da-bcb3-bd6a327b8e76" targetNamespace="http://schemas.microsoft.com/office/2006/metadata/properties" ma:root="true" ma:fieldsID="89675398d3958ebc5f9fadce6464ba2a" ns2:_="" ns3:_="">
    <xsd:import namespace="b4093dde-d33d-4870-8609-ff717520bc15"/>
    <xsd:import namespace="683986fb-44f3-47da-bcb3-bd6a327b8e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093dde-d33d-4870-8609-ff717520b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555cff10-133e-4e42-b8fd-5d9d05b86b4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3986fb-44f3-47da-bcb3-bd6a327b8e76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4808692b-8954-435f-b7ff-ae1850885ad6}" ma:internalName="TaxCatchAll" ma:showField="CatchAllData" ma:web="683986fb-44f3-47da-bcb3-bd6a327b8e7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4093dde-d33d-4870-8609-ff717520bc15">
      <Terms xmlns="http://schemas.microsoft.com/office/infopath/2007/PartnerControls"/>
    </lcf76f155ced4ddcb4097134ff3c332f>
    <TaxCatchAll xmlns="683986fb-44f3-47da-bcb3-bd6a327b8e76" xsi:nil="true"/>
  </documentManagement>
</p:properties>
</file>

<file path=customXml/itemProps1.xml><?xml version="1.0" encoding="utf-8"?>
<ds:datastoreItem xmlns:ds="http://schemas.openxmlformats.org/officeDocument/2006/customXml" ds:itemID="{605467CB-49A6-4232-AC78-95693661FB2D}"/>
</file>

<file path=customXml/itemProps2.xml><?xml version="1.0" encoding="utf-8"?>
<ds:datastoreItem xmlns:ds="http://schemas.openxmlformats.org/officeDocument/2006/customXml" ds:itemID="{6CFB7CAD-23E6-423A-ABF5-562B08410BE8}"/>
</file>

<file path=customXml/itemProps3.xml><?xml version="1.0" encoding="utf-8"?>
<ds:datastoreItem xmlns:ds="http://schemas.openxmlformats.org/officeDocument/2006/customXml" ds:itemID="{4AB9AC86-EDF1-4FF1-AD47-6E54E8B259C5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Presentation</Application>
  <PresentationFormat>On-screen Show (4:3)</PresentationFormat>
  <Paragraphs>0</Paragraphs>
  <Slides>33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0" baseType="lpstr">
      <vt:lpstr>Arial</vt:lpstr>
      <vt:lpstr>SimSun</vt:lpstr>
      <vt:lpstr>Wingdings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Business Coach App</dc:title>
  <dc:creator/>
  <cp:lastModifiedBy>Junats</cp:lastModifiedBy>
  <cp:revision>4</cp:revision>
  <dcterms:created xsi:type="dcterms:W3CDTF">2006-08-16T00:00:00Z</dcterms:created>
  <dcterms:modified xsi:type="dcterms:W3CDTF">2026-08-31T02:39:49Z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34B1ECA1B1964DA886DDA9187AE4520F_13</vt:lpwstr>
  </property>
  <property fmtid="{D5CDD505-2E9C-101B-9397-08002B2CF9AE}" pid="3" name="KSOProductBuildVer">
    <vt:lpwstr>1033-12.1.0.28032</vt:lpwstr>
  </property>
  <property fmtid="{D5CDD505-2E9C-101B-9397-08002B2CF9AE}" pid="4" name="ContentTypeId">
    <vt:lpwstr>0x010100899A86792C40BC45BFE9D7F15F661C4C</vt:lpwstr>
  </property>
</Properties>
</file>